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mp4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8" r:id="rId3"/>
    <p:sldId id="261" r:id="rId4"/>
    <p:sldId id="263" r:id="rId5"/>
    <p:sldId id="266" r:id="rId6"/>
    <p:sldId id="267" r:id="rId7"/>
    <p:sldId id="268" r:id="rId8"/>
    <p:sldId id="269" r:id="rId9"/>
    <p:sldId id="259" r:id="rId10"/>
    <p:sldId id="262" r:id="rId11"/>
    <p:sldId id="264" r:id="rId12"/>
    <p:sldId id="265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8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8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324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2048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44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553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130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909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05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999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8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729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38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21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47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18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968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744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Project Antenna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7981" y="4768049"/>
            <a:ext cx="8825658" cy="861420"/>
          </a:xfrm>
        </p:spPr>
        <p:txBody>
          <a:bodyPr/>
          <a:lstStyle/>
          <a:p>
            <a:pPr algn="r"/>
            <a:r>
              <a:rPr lang="en-US" dirty="0"/>
              <a:t>Arianit Pajaziti</a:t>
            </a:r>
          </a:p>
          <a:p>
            <a:pPr algn="r"/>
            <a:r>
              <a:rPr lang="en-US" dirty="0"/>
              <a:t>Rinor Bytyci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702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47" y="1303840"/>
            <a:ext cx="5234903" cy="30562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700" y="3772076"/>
            <a:ext cx="5676644" cy="29108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13056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86" y="676653"/>
            <a:ext cx="9404723" cy="1400530"/>
          </a:xfrm>
        </p:spPr>
        <p:txBody>
          <a:bodyPr/>
          <a:lstStyle/>
          <a:p>
            <a:r>
              <a:rPr lang="en-US" dirty="0"/>
              <a:t>Costs and commercial viability: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4447" y="3163262"/>
            <a:ext cx="8946541" cy="1753972"/>
          </a:xfrm>
        </p:spPr>
        <p:txBody>
          <a:bodyPr/>
          <a:lstStyle/>
          <a:p>
            <a:r>
              <a:rPr lang="en-US" dirty="0"/>
              <a:t>Selling drones complete with AMF framework </a:t>
            </a:r>
          </a:p>
          <a:p>
            <a:r>
              <a:rPr lang="en-US" dirty="0"/>
              <a:t>• Selling licenses to use and customize the AMF framework </a:t>
            </a:r>
          </a:p>
          <a:p>
            <a:r>
              <a:rPr lang="en-US" dirty="0"/>
              <a:t>• Providing maintenance and support for the AMF system </a:t>
            </a:r>
          </a:p>
        </p:txBody>
      </p:sp>
    </p:spTree>
    <p:extLst>
      <p:ext uri="{BB962C8B-B14F-4D97-AF65-F5344CB8AC3E}">
        <p14:creationId xmlns:p14="http://schemas.microsoft.com/office/powerpoint/2010/main" val="471282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/>
          <a:lstStyle/>
          <a:p>
            <a:r>
              <a:rPr lang="en-US" dirty="0"/>
              <a:t>The Autonomous Movement Framework project seeks to commercialize unmanned aerial vehicles not by standardizing aircraft, but by offering a flexible, autonomous navigation system.</a:t>
            </a:r>
          </a:p>
          <a:p>
            <a:endParaRPr lang="en-US" dirty="0"/>
          </a:p>
          <a:p>
            <a:r>
              <a:rPr lang="en-US" dirty="0"/>
              <a:t> Slight hardware modifications on the drone, coupled with the server, web interface, operators, and user apps allow easy drone mobilization that can be adapted to many uses.</a:t>
            </a:r>
          </a:p>
          <a:p>
            <a:endParaRPr lang="en-US" dirty="0"/>
          </a:p>
          <a:p>
            <a:r>
              <a:rPr lang="en-US" dirty="0"/>
              <a:t> Disaster relief is the initial application because it overcomes many current obstacles, but the AMF itself is not limited to a single mission or aircraft</a:t>
            </a:r>
          </a:p>
        </p:txBody>
      </p:sp>
    </p:spTree>
    <p:extLst>
      <p:ext uri="{BB962C8B-B14F-4D97-AF65-F5344CB8AC3E}">
        <p14:creationId xmlns:p14="http://schemas.microsoft.com/office/powerpoint/2010/main" val="340075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4795" y="3045437"/>
            <a:ext cx="3412507" cy="140053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660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movement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998" y="1690306"/>
            <a:ext cx="7938216" cy="4195481"/>
          </a:xfrm>
        </p:spPr>
        <p:txBody>
          <a:bodyPr/>
          <a:lstStyle/>
          <a:p>
            <a:r>
              <a:rPr lang="en-US" dirty="0"/>
              <a:t>What is AMF?</a:t>
            </a:r>
          </a:p>
          <a:p>
            <a:pPr marL="0" indent="0">
              <a:buNone/>
            </a:pPr>
            <a:r>
              <a:rPr lang="en-US" dirty="0"/>
              <a:t>The Autonomous Movement Framework is a hardware and software system that lets unmanned aerial vehicles (UAVs) fly and navigate autonomously.</a:t>
            </a: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PixHawk</a:t>
            </a:r>
            <a:r>
              <a:rPr lang="en-US" dirty="0"/>
              <a:t> controller, GPS, and transmitter aboard the drone automatically calculate a flight plan after a destination is given.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767" y="3929975"/>
            <a:ext cx="4658841" cy="2620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0811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15" y="1134702"/>
            <a:ext cx="7410204" cy="57135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5349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662" y="1999298"/>
            <a:ext cx="5195888" cy="4195481"/>
          </a:xfrm>
        </p:spPr>
        <p:txBody>
          <a:bodyPr/>
          <a:lstStyle/>
          <a:p>
            <a:r>
              <a:rPr lang="en-US" dirty="0"/>
              <a:t>3DR IRIS+ quadcopter drone </a:t>
            </a:r>
          </a:p>
          <a:p>
            <a:r>
              <a:rPr lang="en-US" dirty="0"/>
              <a:t>• </a:t>
            </a:r>
            <a:r>
              <a:rPr lang="en-US" dirty="0" err="1"/>
              <a:t>PixHawk</a:t>
            </a:r>
            <a:r>
              <a:rPr lang="en-US" dirty="0"/>
              <a:t> controller </a:t>
            </a:r>
          </a:p>
          <a:p>
            <a:r>
              <a:rPr lang="en-US" dirty="0"/>
              <a:t>• GPS antenna </a:t>
            </a:r>
          </a:p>
          <a:p>
            <a:r>
              <a:rPr lang="en-US" dirty="0"/>
              <a:t>• 3DR antennas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Prototype </a:t>
            </a:r>
          </a:p>
          <a:p>
            <a:r>
              <a:rPr lang="en-US" dirty="0"/>
              <a:t>• Custom solenoid-activated cargo hook, 1-2kg capacity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89" y="1535748"/>
            <a:ext cx="4785199" cy="480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58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pic>
        <p:nvPicPr>
          <p:cNvPr id="1026" name="Picture 2" descr="http://publicdomainvectors.org/photos/131318167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702034"/>
            <a:ext cx="1143946" cy="176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21" y="1491131"/>
            <a:ext cx="19621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techpinions.com/wp-content/uploads/2014/11/cover@2x-b6b40e090150ebe68c0b6fcd4532d49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1058984"/>
            <a:ext cx="2813405" cy="211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dronewatchdogs.com/wp-content/uploads/2015/07/The-drone-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944" y="4002834"/>
            <a:ext cx="2925577" cy="19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250" y="4092718"/>
            <a:ext cx="19621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50793" y="6413810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Mission upload...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3275" y="4769808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</a:p>
        </p:txBody>
      </p:sp>
      <p:pic>
        <p:nvPicPr>
          <p:cNvPr id="1040" name="Picture 16" descr="Image result for signal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074" y="721046"/>
            <a:ext cx="1490603" cy="275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Image result for signal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260" y="3653305"/>
            <a:ext cx="1490603" cy="275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red cros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250" y="4092718"/>
            <a:ext cx="2092845" cy="209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24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1028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003" y="1597295"/>
            <a:ext cx="3380731" cy="3380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techpinions.com/wp-content/uploads/2014/11/cover@2x-b6b40e090150ebe68c0b6fcd4532d49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1058984"/>
            <a:ext cx="2813405" cy="211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dronewatchdogs.com/wp-content/uploads/2015/07/The-drone-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3775304"/>
            <a:ext cx="2925577" cy="19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34412" y="6219945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Mission upload...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36580" y="4659927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</a:p>
        </p:txBody>
      </p:sp>
      <p:pic>
        <p:nvPicPr>
          <p:cNvPr id="1040" name="Picture 16" descr="Image result for signal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329" y="1370664"/>
            <a:ext cx="2067248" cy="381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database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34" y="2356020"/>
            <a:ext cx="2112045" cy="2112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199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38876" y="5977350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attempts</a:t>
            </a:r>
          </a:p>
        </p:txBody>
      </p:sp>
      <p:pic>
        <p:nvPicPr>
          <p:cNvPr id="10" name="drone crash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5578" y="1422187"/>
            <a:ext cx="7935256" cy="4463703"/>
          </a:xfrm>
        </p:spPr>
      </p:pic>
    </p:spTree>
    <p:extLst>
      <p:ext uri="{BB962C8B-B14F-4D97-AF65-F5344CB8AC3E}">
        <p14:creationId xmlns:p14="http://schemas.microsoft.com/office/powerpoint/2010/main" val="127018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73576" y="5901612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results</a:t>
            </a:r>
          </a:p>
        </p:txBody>
      </p:sp>
      <p:pic>
        <p:nvPicPr>
          <p:cNvPr id="5" name="drones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0335" y="1359936"/>
            <a:ext cx="8074090" cy="454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movement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4650" y="2052918"/>
            <a:ext cx="6038467" cy="4195481"/>
          </a:xfrm>
        </p:spPr>
        <p:txBody>
          <a:bodyPr>
            <a:normAutofit/>
          </a:bodyPr>
          <a:lstStyle/>
          <a:p>
            <a:r>
              <a:rPr lang="en-US" dirty="0"/>
              <a:t>Consumer delivery drone challenges: </a:t>
            </a:r>
          </a:p>
          <a:p>
            <a:pPr marL="0" indent="0">
              <a:buNone/>
            </a:pPr>
            <a:r>
              <a:rPr lang="en-US" dirty="0"/>
              <a:t>• Safety/security/privacy—Drones may crash, be hacked and be intrusive </a:t>
            </a:r>
          </a:p>
          <a:p>
            <a:endParaRPr lang="en-US" dirty="0"/>
          </a:p>
          <a:p>
            <a:r>
              <a:rPr lang="en-US" dirty="0"/>
              <a:t>Current use cases:</a:t>
            </a:r>
          </a:p>
          <a:p>
            <a:pPr marL="0" indent="0">
              <a:buNone/>
            </a:pPr>
            <a:r>
              <a:rPr lang="en-US" dirty="0"/>
              <a:t>• AMF commercializes drones by providing a autonomous navigation system that can be adapted to diverse aircraft/missions </a:t>
            </a:r>
          </a:p>
          <a:p>
            <a:pPr marL="0" indent="0">
              <a:buNone/>
            </a:pPr>
            <a:r>
              <a:rPr lang="en-US" dirty="0"/>
              <a:t>• AMF is aimed at disaster relief, utilizing its flexibility and adaptability while resolving issues of safety, security and privacy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310" y="2693370"/>
            <a:ext cx="4322059" cy="240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019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2256</TotalTime>
  <Words>293</Words>
  <Application>Microsoft Office PowerPoint</Application>
  <PresentationFormat>Widescreen</PresentationFormat>
  <Paragraphs>46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Project Antenna</vt:lpstr>
      <vt:lpstr>Autonomous movement framework</vt:lpstr>
      <vt:lpstr>Functional prototype</vt:lpstr>
      <vt:lpstr>Hardware components</vt:lpstr>
      <vt:lpstr>Problem</vt:lpstr>
      <vt:lpstr>Solution</vt:lpstr>
      <vt:lpstr>Demo</vt:lpstr>
      <vt:lpstr>Demo</vt:lpstr>
      <vt:lpstr>Autonomous movement framework</vt:lpstr>
      <vt:lpstr>Use case</vt:lpstr>
      <vt:lpstr>Costs and commercial viability: Options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movement framework</dc:title>
  <dc:creator>Arianit Pajaziti</dc:creator>
  <cp:lastModifiedBy>Jeremy Hajek</cp:lastModifiedBy>
  <cp:revision>21</cp:revision>
  <dcterms:created xsi:type="dcterms:W3CDTF">2016-11-22T19:06:54Z</dcterms:created>
  <dcterms:modified xsi:type="dcterms:W3CDTF">2016-12-20T20:24:47Z</dcterms:modified>
</cp:coreProperties>
</file>

<file path=docProps/thumbnail.jpeg>
</file>